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1825"/>
    <a:srgbClr val="121C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76" d="100"/>
          <a:sy n="76" d="100"/>
        </p:scale>
        <p:origin x="1075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B9D00-1B13-C9C7-E39D-77DD8D4E0D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20982B-8201-1250-F97C-893713223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65E3E-F595-39A3-B680-C6682CE5F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13C53-8FE8-A39A-EC4B-DE3ED8D54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2D52F-CB02-8D13-34FD-516CEDA6C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475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37D63-10F2-A174-1E3B-AD5552BC8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89E5B9-5F4D-E7B1-FFF2-97AA6254AE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E748A-3016-5E25-7882-24D2F943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4CC4C-C61C-22DD-9FC8-4F0C45B62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E693C-D048-0A48-DC46-1577E9227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5311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223B95-90EF-C37A-6251-018FF9CA4A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F59570-2B59-7B5E-FDF8-50D6A7FE9D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2D23D-99B9-AE87-F13A-1EF647686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08F74-1204-9589-385A-88EC3B59A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62CE4-6903-AB29-2FE5-7554CC328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7992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B1C59-DEB8-D41D-A60F-331D65BCF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7F59A-FDEA-A944-12D9-2145B05FB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42B1F-D24A-D742-C1EA-C449DC772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A7A95-AD77-FB69-8CDD-A34BC16A6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ED39B-5468-4C5C-7939-466172058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5909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DCCBC-8307-E88D-8320-8210D48C9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40D0B-9632-9029-9621-38AD187F8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270E2-3722-9030-8597-AF7E417E6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0DDCD-0E6B-ABCC-BEA0-52B7637C2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76067-2013-018C-EA9E-3618EDC80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4645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5DE3D-48E4-3377-AD28-B978FC6E8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F23C2-4BD1-1E7B-31D7-55EE6CF83F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A159D-6188-36DD-D0FA-2EDA7C378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416FE5-080B-950B-DBCD-27C22EBF1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66C33-488C-0DA9-F49D-CF0E402AF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AC3E4-145D-BF31-91F5-3325DFF2F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0053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4C68A-C310-99CB-2CBD-56B1CA8DD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D70A5E-5711-4758-23DE-1681A5B01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64F242-639D-8265-3808-C1A16B0F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5F7F9-8D37-F7D3-5CAC-F852D1E669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679EA3-4FF7-A58F-6BC4-3DD04C4FC8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390B19-2A7C-5A86-9DC2-AEA41BA9F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DE10CA-F847-732F-EF1F-2879928B1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74CF46-4D1F-BEF9-71A5-8CCB8A86E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0325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0DD13-B57A-8D3B-87D0-6526F13C9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C6A3E4-D41E-B735-DF53-B54D8283A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7219F5-A241-04CE-9AF4-B2072E30C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4662E4-219B-8629-6E37-BD5C183DF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9217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B516DA-DCFC-AF3C-3F3A-A8C65F259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A2D01F-EED5-722F-BD08-367CF2335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0DADC-6A3F-6756-2A3F-50F538DA2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913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DEA90-1FF4-4F02-57C6-D3A93A6C3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11F1-C949-2D27-1622-AAD2EAF9F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9791EC-B942-1438-BD2F-F2199BE5E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A7C17-032F-2BFA-3CAC-C63E75767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247C58-7638-47D5-2488-59E3DD373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8A4DAF-571B-6CA1-0D62-2375A712A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3925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8FB82-2BAC-7AC0-B91C-12A6F9982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B6FF06-37E0-E0FA-E65E-0934DA5543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F2A7D1-42AA-83AF-3CE6-DACE5D1EE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535C63-43D7-2ABC-4747-BFB69B4AE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D8BDF-82A5-3FF8-15A6-836121C25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E30C3-D7A3-192F-45E3-6891B3EBA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279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BDAADC-B572-8A72-F8EF-36B6854A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4D7D7-B632-E264-810A-F15F6C68C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CD337-1CB3-D04B-93C0-4AAC5394F9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969A60-D3B3-4DC9-9F79-69AF15C215FD}" type="datetimeFigureOut">
              <a:rPr lang="en-CA" smtClean="0"/>
              <a:t>2025-03-28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EF16C-3A3E-6B38-1A2A-BCD5003C04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3B4C9-E826-EED6-3635-AD6CDF45BE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70348C-7EE3-48F7-8C74-330E2168D1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750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E83557F-18AA-2CB2-AB38-29C9FF65A86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182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5" name="Glassshrimp2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6A6DCF2D-ECDD-4DD0-7922-EDCA2E93F25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52"/>
                </p14:media>
              </p:ext>
            </p:extLst>
          </p:nvPr>
        </p:nvPicPr>
        <p:blipFill>
          <a:blip r:embed="rId4"/>
          <a:srcRect l="21855" t="16631" r="19919" b="36201"/>
          <a:stretch>
            <a:fillRect/>
          </a:stretch>
        </p:blipFill>
        <p:spPr>
          <a:xfrm>
            <a:off x="3024537" y="934823"/>
            <a:ext cx="7960315" cy="36273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B38534-89D0-22DD-799A-59B8247C345A}"/>
              </a:ext>
            </a:extLst>
          </p:cNvPr>
          <p:cNvSpPr txBox="1"/>
          <p:nvPr/>
        </p:nvSpPr>
        <p:spPr>
          <a:xfrm>
            <a:off x="8095745" y="82690"/>
            <a:ext cx="38444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4400" b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haroni" panose="020F0502020204030204" pitchFamily="2" charset="-79"/>
              </a:rPr>
              <a:t>tgarci3</a:t>
            </a:r>
          </a:p>
        </p:txBody>
      </p:sp>
      <p:pic>
        <p:nvPicPr>
          <p:cNvPr id="3" name="Glassshrimp2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122BDE7F-E05B-D3BB-E152-4E6DD04944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52"/>
                </p14:media>
              </p:ext>
            </p:extLst>
          </p:nvPr>
        </p:nvPicPr>
        <p:blipFill>
          <a:blip r:embed="rId4"/>
          <a:srcRect l="21855" t="16631" r="19919" b="36201"/>
          <a:stretch>
            <a:fillRect/>
          </a:stretch>
        </p:blipFill>
        <p:spPr>
          <a:xfrm>
            <a:off x="-2043991" y="3968603"/>
            <a:ext cx="7643462" cy="3482963"/>
          </a:xfrm>
          <a:prstGeom prst="rect">
            <a:avLst/>
          </a:prstGeom>
        </p:spPr>
      </p:pic>
      <p:pic>
        <p:nvPicPr>
          <p:cNvPr id="4" name="Glassshrimp2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526474C2-7372-8EF0-85E5-49904F4846A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52"/>
                </p14:media>
              </p:ext>
            </p:extLst>
          </p:nvPr>
        </p:nvPicPr>
        <p:blipFill>
          <a:blip r:embed="rId4"/>
          <a:srcRect l="21855" t="16631" r="19919" b="36201"/>
          <a:stretch>
            <a:fillRect/>
          </a:stretch>
        </p:blipFill>
        <p:spPr>
          <a:xfrm>
            <a:off x="5599471" y="4273402"/>
            <a:ext cx="7643462" cy="3482963"/>
          </a:xfrm>
          <a:prstGeom prst="rect">
            <a:avLst/>
          </a:prstGeom>
        </p:spPr>
      </p:pic>
      <p:pic>
        <p:nvPicPr>
          <p:cNvPr id="5" name="Glassshrimp2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B842116B-D7C7-51FE-DFC3-9E47AA44508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52"/>
                </p14:media>
              </p:ext>
            </p:extLst>
          </p:nvPr>
        </p:nvPicPr>
        <p:blipFill>
          <a:blip r:embed="rId4"/>
          <a:srcRect l="21855" t="16631" r="19919" b="36201"/>
          <a:stretch>
            <a:fillRect/>
          </a:stretch>
        </p:blipFill>
        <p:spPr>
          <a:xfrm>
            <a:off x="-5684676" y="0"/>
            <a:ext cx="8709214" cy="3968603"/>
          </a:xfrm>
          <a:prstGeom prst="rect">
            <a:avLst/>
          </a:prstGeom>
        </p:spPr>
      </p:pic>
      <p:pic>
        <p:nvPicPr>
          <p:cNvPr id="6" name="Glassshrimp2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6E66003A-435F-78C4-10B4-B4561A8BE0D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52"/>
                </p14:media>
              </p:ext>
            </p:extLst>
          </p:nvPr>
        </p:nvPicPr>
        <p:blipFill>
          <a:blip r:embed="rId4"/>
          <a:srcRect l="21855" t="16631" r="19919" b="36201"/>
          <a:stretch>
            <a:fillRect/>
          </a:stretch>
        </p:blipFill>
        <p:spPr>
          <a:xfrm>
            <a:off x="10668000" y="934822"/>
            <a:ext cx="7643462" cy="3482963"/>
          </a:xfrm>
          <a:prstGeom prst="rect">
            <a:avLst/>
          </a:prstGeom>
        </p:spPr>
      </p:pic>
      <p:pic>
        <p:nvPicPr>
          <p:cNvPr id="7" name="Glassshrimp2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CA5E227D-D381-E2BB-FF44-C3A6BA1A379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52"/>
                </p14:media>
              </p:ext>
            </p:extLst>
          </p:nvPr>
        </p:nvPicPr>
        <p:blipFill>
          <a:blip r:embed="rId4"/>
          <a:srcRect l="21855" t="16631" r="19919" b="36201"/>
          <a:stretch>
            <a:fillRect/>
          </a:stretch>
        </p:blipFill>
        <p:spPr>
          <a:xfrm>
            <a:off x="1935852" y="-2638250"/>
            <a:ext cx="7960315" cy="362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893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9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7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3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5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3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137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3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516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895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37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39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4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>
                <p:cTn id="51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>
                <p:cTn id="5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</Words>
  <Application>Microsoft Office PowerPoint</Application>
  <PresentationFormat>Widescreen</PresentationFormat>
  <Paragraphs>1</Paragraphs>
  <Slides>1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Tomas Garcia</dc:creator>
  <cp:lastModifiedBy>Tomas Garcia</cp:lastModifiedBy>
  <cp:revision>4</cp:revision>
  <dcterms:created xsi:type="dcterms:W3CDTF">2025-03-28T08:18:10Z</dcterms:created>
  <dcterms:modified xsi:type="dcterms:W3CDTF">2025-03-28T19:28:07Z</dcterms:modified>
</cp:coreProperties>
</file>

<file path=docProps/thumbnail.jpeg>
</file>